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4" r:id="rId18"/>
    <p:sldId id="275" r:id="rId19"/>
    <p:sldId id="276" r:id="rId20"/>
    <p:sldId id="277" r:id="rId21"/>
    <p:sldId id="272" r:id="rId22"/>
    <p:sldId id="278" r:id="rId23"/>
    <p:sldId id="280" r:id="rId24"/>
    <p:sldId id="273" r:id="rId25"/>
    <p:sldId id="281" r:id="rId26"/>
    <p:sldId id="282" r:id="rId27"/>
    <p:sldId id="283" r:id="rId28"/>
    <p:sldId id="285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5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5F130-1543-41B1-B8D6-3472E9A70A38}" type="datetimeFigureOut">
              <a:rPr lang="en-US" smtClean="0"/>
              <a:t>11/17/2013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DA3D-DAC5-4CB7-8D7E-14CAFFFEC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26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5F130-1543-41B1-B8D6-3472E9A70A38}" type="datetimeFigureOut">
              <a:rPr lang="en-US" smtClean="0"/>
              <a:t>11/17/2013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DA3D-DAC5-4CB7-8D7E-14CAFFFEC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61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5F130-1543-41B1-B8D6-3472E9A70A38}" type="datetimeFigureOut">
              <a:rPr lang="en-US" smtClean="0"/>
              <a:t>11/17/2013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DA3D-DAC5-4CB7-8D7E-14CAFFFEC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987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5F130-1543-41B1-B8D6-3472E9A70A38}" type="datetimeFigureOut">
              <a:rPr lang="en-US" smtClean="0"/>
              <a:t>11/17/2013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DA3D-DAC5-4CB7-8D7E-14CAFFFEC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47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5F130-1543-41B1-B8D6-3472E9A70A38}" type="datetimeFigureOut">
              <a:rPr lang="en-US" smtClean="0"/>
              <a:t>11/17/2013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DA3D-DAC5-4CB7-8D7E-14CAFFFEC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83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5F130-1543-41B1-B8D6-3472E9A70A38}" type="datetimeFigureOut">
              <a:rPr lang="en-US" smtClean="0"/>
              <a:t>11/17/2013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DA3D-DAC5-4CB7-8D7E-14CAFFFEC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1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5F130-1543-41B1-B8D6-3472E9A70A38}" type="datetimeFigureOut">
              <a:rPr lang="en-US" smtClean="0"/>
              <a:t>11/17/2013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DA3D-DAC5-4CB7-8D7E-14CAFFFEC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21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5F130-1543-41B1-B8D6-3472E9A70A38}" type="datetimeFigureOut">
              <a:rPr lang="en-US" smtClean="0"/>
              <a:t>11/17/2013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DA3D-DAC5-4CB7-8D7E-14CAFFFEC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67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5F130-1543-41B1-B8D6-3472E9A70A38}" type="datetimeFigureOut">
              <a:rPr lang="en-US" smtClean="0"/>
              <a:t>11/17/2013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DA3D-DAC5-4CB7-8D7E-14CAFFFEC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95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5F130-1543-41B1-B8D6-3472E9A70A38}" type="datetimeFigureOut">
              <a:rPr lang="en-US" smtClean="0"/>
              <a:t>11/17/2013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DA3D-DAC5-4CB7-8D7E-14CAFFFEC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492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5F130-1543-41B1-B8D6-3472E9A70A38}" type="datetimeFigureOut">
              <a:rPr lang="en-US" smtClean="0"/>
              <a:t>11/17/2013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DA3D-DAC5-4CB7-8D7E-14CAFFFEC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4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5F130-1543-41B1-B8D6-3472E9A70A38}" type="datetimeFigureOut">
              <a:rPr lang="en-US" smtClean="0"/>
              <a:t>11/17/2013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ADA3D-DAC5-4CB7-8D7E-14CAFFFEC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6178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5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2.wav"/><Relationship Id="rId7" Type="http://schemas.openxmlformats.org/officeDocument/2006/relationships/image" Target="../media/image2.pn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20.jpeg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22.wav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4.wav"/><Relationship Id="rId7" Type="http://schemas.openxmlformats.org/officeDocument/2006/relationships/image" Target="../media/image5.png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2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png"/><Relationship Id="rId5" Type="http://schemas.openxmlformats.org/officeDocument/2006/relationships/image" Target="cid:image001.jpg@01CD3A5C.FAAE46A0" TargetMode="Externa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6.wav"/><Relationship Id="rId7" Type="http://schemas.openxmlformats.org/officeDocument/2006/relationships/image" Target="../media/image2.png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26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9.wav"/><Relationship Id="rId7" Type="http://schemas.openxmlformats.org/officeDocument/2006/relationships/image" Target="../media/image2.png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29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33.wav"/><Relationship Id="rId7" Type="http://schemas.openxmlformats.org/officeDocument/2006/relationships/image" Target="../media/image2.png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27.jpeg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3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wav"/><Relationship Id="rId7" Type="http://schemas.openxmlformats.org/officeDocument/2006/relationships/image" Target="../media/image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4.wav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7" Type="http://schemas.openxmlformats.org/officeDocument/2006/relationships/image" Target="../media/image2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6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9.wav"/><Relationship Id="rId7" Type="http://schemas.openxmlformats.org/officeDocument/2006/relationships/image" Target="../media/image5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9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A History of Lewis and Clark School</a:t>
            </a:r>
            <a:endParaRPr lang="en-US" sz="28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4" r="13624"/>
          <a:stretch>
            <a:fillRect/>
          </a:stretch>
        </p:blipFill>
        <p:spPr>
          <a:xfrm>
            <a:off x="1524000" y="152400"/>
            <a:ext cx="6172200" cy="4629150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1033462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 smtClean="0"/>
              <a:t>An Inquiry into Where We Are in Place and Time by Mrs. </a:t>
            </a:r>
            <a:r>
              <a:rPr lang="en-US" dirty="0" err="1" smtClean="0"/>
              <a:t>Meurer’s</a:t>
            </a:r>
            <a:r>
              <a:rPr lang="en-US" dirty="0" smtClean="0"/>
              <a:t> First and Second Grade Class, 2013-2014</a:t>
            </a:r>
          </a:p>
          <a:p>
            <a:pPr algn="ctr"/>
            <a:r>
              <a:rPr lang="en-US" sz="1800" dirty="0" smtClean="0"/>
              <a:t>Our Big Question: What makes communities change over time? </a:t>
            </a:r>
            <a:endParaRPr lang="en-US" sz="18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45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60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9906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1960’s</a:t>
            </a:r>
            <a:br>
              <a:rPr lang="en-US" sz="2800" dirty="0" smtClean="0"/>
            </a:br>
            <a:r>
              <a:rPr lang="en-US" sz="2800" dirty="0" smtClean="0"/>
              <a:t>Where Did Kids Eat Lunch?</a:t>
            </a:r>
            <a:endParaRPr lang="en-US" sz="280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15000"/>
            <a:ext cx="5486400" cy="457200"/>
          </a:xfrm>
        </p:spPr>
        <p:txBody>
          <a:bodyPr/>
          <a:lstStyle/>
          <a:p>
            <a:pPr algn="ctr"/>
            <a:r>
              <a:rPr lang="en-US" dirty="0" smtClean="0"/>
              <a:t>By </a:t>
            </a:r>
            <a:r>
              <a:rPr lang="en-US" dirty="0" err="1" smtClean="0"/>
              <a:t>Mayana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76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738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8382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Now Where Do We Eat?</a:t>
            </a:r>
            <a:endParaRPr lang="en-US" sz="28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91200"/>
            <a:ext cx="5486400" cy="381000"/>
          </a:xfrm>
        </p:spPr>
        <p:txBody>
          <a:bodyPr/>
          <a:lstStyle/>
          <a:p>
            <a:pPr algn="ctr"/>
            <a:r>
              <a:rPr lang="en-US" dirty="0" smtClean="0"/>
              <a:t>By </a:t>
            </a:r>
            <a:r>
              <a:rPr lang="en-US" dirty="0" err="1" smtClean="0"/>
              <a:t>Mayana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63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What Was Our Mascot?</a:t>
            </a:r>
            <a:endParaRPr lang="en-US" sz="2800" dirty="0"/>
          </a:p>
        </p:txBody>
      </p:sp>
      <p:pic>
        <p:nvPicPr>
          <p:cNvPr id="5126" name="Picture 6" descr="http://www.homepages.dsu.edu/venekaml/Lewis%20and%20Clark/lewis-and-clark-painting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" r="257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/>
              <a:t>By Hailey and Ellie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38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smtClean="0"/>
              <a:t>1970-1977 </a:t>
            </a:r>
            <a:br>
              <a:rPr lang="en-US" sz="2800" dirty="0" smtClean="0"/>
            </a:br>
            <a:r>
              <a:rPr lang="en-US" sz="2800" dirty="0" smtClean="0"/>
              <a:t>Ben Hansen</a:t>
            </a:r>
            <a:endParaRPr lang="en-US" sz="280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15000"/>
            <a:ext cx="5486400" cy="457200"/>
          </a:xfrm>
        </p:spPr>
        <p:txBody>
          <a:bodyPr/>
          <a:lstStyle/>
          <a:p>
            <a:pPr algn="ctr"/>
            <a:r>
              <a:rPr lang="en-US" dirty="0" smtClean="0"/>
              <a:t>By River and Grady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33400"/>
            <a:ext cx="3048000" cy="414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554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38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9144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1977-1982 </a:t>
            </a:r>
            <a:br>
              <a:rPr lang="en-US" sz="2400" dirty="0" smtClean="0"/>
            </a:br>
            <a:r>
              <a:rPr lang="en-US" sz="2400" dirty="0" smtClean="0"/>
              <a:t>Our Third Principal, Darrell Peterson</a:t>
            </a:r>
            <a:endParaRPr lang="en-US" sz="240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91200"/>
            <a:ext cx="5486400" cy="381000"/>
          </a:xfrm>
        </p:spPr>
        <p:txBody>
          <a:bodyPr/>
          <a:lstStyle/>
          <a:p>
            <a:pPr algn="ctr"/>
            <a:r>
              <a:rPr lang="en-US" dirty="0" smtClean="0"/>
              <a:t>By River and Grady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62000"/>
            <a:ext cx="3098753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05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9906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1982-1992 </a:t>
            </a:r>
            <a:br>
              <a:rPr lang="en-US" sz="2800" dirty="0" smtClean="0"/>
            </a:br>
            <a:r>
              <a:rPr lang="en-US" sz="2800" dirty="0" smtClean="0"/>
              <a:t>Our Fourth Principal, Glenn </a:t>
            </a:r>
            <a:r>
              <a:rPr lang="en-US" sz="2800" dirty="0" err="1" smtClean="0"/>
              <a:t>Kozeluh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91200"/>
            <a:ext cx="5486400" cy="381000"/>
          </a:xfrm>
        </p:spPr>
        <p:txBody>
          <a:bodyPr/>
          <a:lstStyle/>
          <a:p>
            <a:pPr algn="ctr"/>
            <a:r>
              <a:rPr lang="en-US" dirty="0" smtClean="0"/>
              <a:t>By River and Grady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399"/>
            <a:ext cx="3667125" cy="468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68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78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8382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1992-2009</a:t>
            </a:r>
            <a:br>
              <a:rPr lang="en-US" sz="2400" dirty="0" smtClean="0"/>
            </a:br>
            <a:r>
              <a:rPr lang="en-US" sz="2400" dirty="0" smtClean="0"/>
              <a:t>Karen Allen, Our Fifth Principal</a:t>
            </a:r>
            <a:endParaRPr lang="en-US" sz="240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15000"/>
            <a:ext cx="5486400" cy="457200"/>
          </a:xfrm>
        </p:spPr>
        <p:txBody>
          <a:bodyPr/>
          <a:lstStyle/>
          <a:p>
            <a:pPr algn="ctr"/>
            <a:r>
              <a:rPr lang="en-US" dirty="0" smtClean="0"/>
              <a:t>By Gemma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2400"/>
            <a:ext cx="3352800" cy="446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68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77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91440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1997 </a:t>
            </a:r>
            <a:br>
              <a:rPr lang="en-US" sz="2800" dirty="0" smtClean="0"/>
            </a:br>
            <a:r>
              <a:rPr lang="en-US" dirty="0" smtClean="0"/>
              <a:t>Why Was the Outdoor Discovery Core built?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91200"/>
            <a:ext cx="5486400" cy="381000"/>
          </a:xfrm>
        </p:spPr>
        <p:txBody>
          <a:bodyPr/>
          <a:lstStyle/>
          <a:p>
            <a:pPr algn="ctr"/>
            <a:r>
              <a:rPr lang="en-US" dirty="0" smtClean="0"/>
              <a:t>By Aviv and Maddox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76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89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838200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2002 </a:t>
            </a:r>
            <a:br>
              <a:rPr lang="en-US" dirty="0" smtClean="0"/>
            </a:br>
            <a:r>
              <a:rPr lang="en-US" dirty="0" smtClean="0"/>
              <a:t>How Was the Outdoor Discovery Core Built?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" r="224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91200"/>
            <a:ext cx="5486400" cy="381000"/>
          </a:xfrm>
        </p:spPr>
        <p:txBody>
          <a:bodyPr/>
          <a:lstStyle/>
          <a:p>
            <a:r>
              <a:rPr lang="en-US" dirty="0" smtClean="0"/>
              <a:t>By Aviv and Maddox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" y="685800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" y="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7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83820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2008</a:t>
            </a:r>
            <a:br>
              <a:rPr lang="en-US" sz="2800" dirty="0" smtClean="0"/>
            </a:br>
            <a:r>
              <a:rPr lang="en-US" sz="2800" dirty="0" smtClean="0"/>
              <a:t>Why Was the Peace Path Built?</a:t>
            </a:r>
            <a:endParaRPr lang="en-US" sz="28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91200"/>
            <a:ext cx="5486400" cy="381000"/>
          </a:xfrm>
        </p:spPr>
        <p:txBody>
          <a:bodyPr/>
          <a:lstStyle/>
          <a:p>
            <a:r>
              <a:rPr lang="en-US" dirty="0" smtClean="0"/>
              <a:t>By Cedar, Talia, Sydney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400" y="685800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400" y="228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75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smtClean="0"/>
              <a:t>1954 </a:t>
            </a:r>
            <a:br>
              <a:rPr lang="en-US" sz="2800" dirty="0" smtClean="0"/>
            </a:br>
            <a:r>
              <a:rPr lang="en-US" sz="2800" dirty="0" smtClean="0"/>
              <a:t>In the beginning…</a:t>
            </a:r>
            <a:endParaRPr lang="en-US" sz="2800" dirty="0"/>
          </a:p>
        </p:txBody>
      </p:sp>
      <p:pic>
        <p:nvPicPr>
          <p:cNvPr id="5" name="Picture Placeholder 4" descr="Description: cid:EE7C22923697436EBB4C1E7A3C224246@Meadowlark"/>
          <p:cNvPicPr>
            <a:picLocks noGrp="1"/>
          </p:cNvPicPr>
          <p:nvPr>
            <p:ph type="pic" idx="1"/>
          </p:nvPr>
        </p:nvPicPr>
        <p:blipFill>
          <a:blip r:embed="rId4" r:link="rId5"/>
          <a:srcRect t="5837" b="5837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91200"/>
            <a:ext cx="5486400" cy="381000"/>
          </a:xfrm>
        </p:spPr>
        <p:txBody>
          <a:bodyPr/>
          <a:lstStyle/>
          <a:p>
            <a:pPr algn="ctr"/>
            <a:r>
              <a:rPr lang="en-US" dirty="0" smtClean="0"/>
              <a:t>by Emmett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76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752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914400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2008 </a:t>
            </a:r>
            <a:br>
              <a:rPr lang="en-US" sz="2400" dirty="0" smtClean="0"/>
            </a:br>
            <a:r>
              <a:rPr lang="en-US" sz="2400" dirty="0" smtClean="0"/>
              <a:t>How Was the Peace Path Built?</a:t>
            </a:r>
            <a:endParaRPr lang="en-US" sz="24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15000"/>
            <a:ext cx="5486400" cy="457200"/>
          </a:xfrm>
        </p:spPr>
        <p:txBody>
          <a:bodyPr/>
          <a:lstStyle/>
          <a:p>
            <a:r>
              <a:rPr lang="en-US" dirty="0" smtClean="0"/>
              <a:t>By Cedar, Talia, Sydney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400" y="685800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3400" y="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93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9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914400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2009</a:t>
            </a:r>
            <a:br>
              <a:rPr lang="en-US" sz="2400" dirty="0" smtClean="0"/>
            </a:br>
            <a:r>
              <a:rPr lang="en-US" sz="2400" dirty="0" smtClean="0"/>
              <a:t>Mr. Sturgis Becomes Our 6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Principal</a:t>
            </a:r>
            <a:endParaRPr lang="en-US" sz="240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91200"/>
            <a:ext cx="5486400" cy="381000"/>
          </a:xfrm>
        </p:spPr>
        <p:txBody>
          <a:bodyPr/>
          <a:lstStyle/>
          <a:p>
            <a:pPr algn="ctr"/>
            <a:r>
              <a:rPr lang="en-US" dirty="0" smtClean="0"/>
              <a:t>By Gemma, Boone, Olivia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4800"/>
            <a:ext cx="3352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91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27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914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2011 </a:t>
            </a:r>
            <a:br>
              <a:rPr lang="en-US" dirty="0" smtClean="0"/>
            </a:br>
            <a:r>
              <a:rPr lang="en-US" dirty="0" smtClean="0"/>
              <a:t>Why Was the New Playground Built?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91200"/>
            <a:ext cx="5486400" cy="381000"/>
          </a:xfrm>
        </p:spPr>
        <p:txBody>
          <a:bodyPr/>
          <a:lstStyle/>
          <a:p>
            <a:pPr algn="ctr"/>
            <a:r>
              <a:rPr lang="en-US" dirty="0" smtClean="0"/>
              <a:t>By Aiden and Liam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33400"/>
            <a:ext cx="6521424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762000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1000" y="2095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80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5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914400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2013 </a:t>
            </a:r>
            <a:br>
              <a:rPr lang="en-US" dirty="0" smtClean="0"/>
            </a:br>
            <a:r>
              <a:rPr lang="en-US" dirty="0" smtClean="0"/>
              <a:t>How and Why Was the New Playground Built?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15000"/>
            <a:ext cx="5486400" cy="457200"/>
          </a:xfrm>
        </p:spPr>
        <p:txBody>
          <a:bodyPr/>
          <a:lstStyle/>
          <a:p>
            <a:r>
              <a:rPr lang="en-US" dirty="0" smtClean="0"/>
              <a:t>By Aiden and Liam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76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88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838200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2013</a:t>
            </a:r>
            <a:br>
              <a:rPr lang="en-US" sz="2400" dirty="0" smtClean="0"/>
            </a:br>
            <a:r>
              <a:rPr lang="en-US" sz="2400" dirty="0" smtClean="0"/>
              <a:t>Ms. Anderson Becomes Our 7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Principal</a:t>
            </a:r>
            <a:endParaRPr lang="en-US" sz="24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91200"/>
            <a:ext cx="5486400" cy="381000"/>
          </a:xfrm>
        </p:spPr>
        <p:txBody>
          <a:bodyPr/>
          <a:lstStyle/>
          <a:p>
            <a:pPr algn="ctr"/>
            <a:r>
              <a:rPr lang="en-US" dirty="0" smtClean="0"/>
              <a:t>By Henri and Finn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76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1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914400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2013 </a:t>
            </a:r>
            <a:br>
              <a:rPr lang="en-US" dirty="0" smtClean="0"/>
            </a:br>
            <a:r>
              <a:rPr lang="en-US" dirty="0" smtClean="0"/>
              <a:t>How and Why Were the Entrance Gardens Built?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9" b="28909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91200"/>
            <a:ext cx="5486400" cy="381000"/>
          </a:xfrm>
        </p:spPr>
        <p:txBody>
          <a:bodyPr/>
          <a:lstStyle/>
          <a:p>
            <a:pPr algn="ctr"/>
            <a:r>
              <a:rPr lang="en-US" dirty="0" smtClean="0"/>
              <a:t>By </a:t>
            </a:r>
            <a:r>
              <a:rPr lang="en-US" dirty="0" err="1" smtClean="0"/>
              <a:t>Malanna</a:t>
            </a:r>
            <a:r>
              <a:rPr lang="en-US" dirty="0" smtClean="0"/>
              <a:t> and Cedar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" y="609600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" y="190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65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83820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2013</a:t>
            </a:r>
            <a:br>
              <a:rPr lang="en-US" sz="2800" dirty="0" smtClean="0"/>
            </a:br>
            <a:r>
              <a:rPr lang="en-US" sz="2800" dirty="0" smtClean="0"/>
              <a:t>What Is Our School Like Now?</a:t>
            </a:r>
            <a:endParaRPr lang="en-US" sz="28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91200"/>
            <a:ext cx="5486400" cy="381000"/>
          </a:xfrm>
        </p:spPr>
        <p:txBody>
          <a:bodyPr/>
          <a:lstStyle/>
          <a:p>
            <a:pPr algn="ctr"/>
            <a:r>
              <a:rPr lang="en-US" dirty="0" smtClean="0"/>
              <a:t>By Talia and Aviv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22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914400"/>
          </a:xfrm>
        </p:spPr>
        <p:txBody>
          <a:bodyPr>
            <a:normAutofit/>
          </a:bodyPr>
          <a:lstStyle/>
          <a:p>
            <a:pPr algn="ctr"/>
            <a:r>
              <a:rPr lang="en-US" sz="2700" dirty="0" smtClean="0"/>
              <a:t>2013 </a:t>
            </a:r>
            <a:br>
              <a:rPr lang="en-US" sz="2700" dirty="0" smtClean="0"/>
            </a:br>
            <a:r>
              <a:rPr lang="en-US" sz="2700" dirty="0" smtClean="0"/>
              <a:t>What is Our Mascot </a:t>
            </a:r>
            <a:r>
              <a:rPr lang="en-US" dirty="0" smtClean="0"/>
              <a:t>Now?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91200"/>
            <a:ext cx="5486400" cy="381000"/>
          </a:xfrm>
        </p:spPr>
        <p:txBody>
          <a:bodyPr/>
          <a:lstStyle/>
          <a:p>
            <a:pPr algn="ctr"/>
            <a:r>
              <a:rPr lang="en-US" dirty="0" smtClean="0"/>
              <a:t>By Ellie and Hailey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68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63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So, how and why do communities change?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Communities change when…</a:t>
            </a:r>
          </a:p>
          <a:p>
            <a:r>
              <a:rPr lang="en-US" dirty="0" smtClean="0"/>
              <a:t>More people move to a place!</a:t>
            </a:r>
          </a:p>
          <a:p>
            <a:r>
              <a:rPr lang="en-US" dirty="0" smtClean="0"/>
              <a:t>People make a better choice!</a:t>
            </a:r>
          </a:p>
          <a:p>
            <a:r>
              <a:rPr lang="en-US" dirty="0" smtClean="0"/>
              <a:t>People start jobs or retire!</a:t>
            </a:r>
          </a:p>
          <a:p>
            <a:r>
              <a:rPr lang="en-US" dirty="0" smtClean="0"/>
              <a:t>People want to make it a better place!</a:t>
            </a:r>
          </a:p>
          <a:p>
            <a:r>
              <a:rPr lang="en-US" dirty="0" smtClean="0"/>
              <a:t>People want to make it a safer place!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06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86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99060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1954</a:t>
            </a:r>
            <a:br>
              <a:rPr lang="en-US" sz="2800" dirty="0" smtClean="0"/>
            </a:br>
            <a:r>
              <a:rPr lang="en-US" sz="2800" dirty="0" smtClean="0"/>
              <a:t>How and Why Our School Was Built</a:t>
            </a:r>
            <a:endParaRPr lang="en-US" sz="2800" dirty="0"/>
          </a:p>
        </p:txBody>
      </p:sp>
      <p:pic>
        <p:nvPicPr>
          <p:cNvPr id="1026" name="Picture 2" descr="https://www.evernote.com/shard/s277/sh/b9e0c366-b24f-4a06-bace-497860eedeac/73e86226affc834689139d7f7cedceb2/res/e96876c8-9be3-4c02-a5ab-d0e2553742e7/skitch.png?resizeSmall&amp;width=83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91200"/>
            <a:ext cx="5486400" cy="381000"/>
          </a:xfrm>
        </p:spPr>
        <p:txBody>
          <a:bodyPr/>
          <a:lstStyle/>
          <a:p>
            <a:pPr algn="ctr"/>
            <a:r>
              <a:rPr lang="en-US" dirty="0" smtClean="0"/>
              <a:t>by </a:t>
            </a:r>
            <a:r>
              <a:rPr lang="en-US" dirty="0" err="1" smtClean="0"/>
              <a:t>Cazden</a:t>
            </a:r>
            <a:r>
              <a:rPr lang="en-US" dirty="0" smtClean="0"/>
              <a:t> and Maddox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" y="1905000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" y="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31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6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The Grand Opening of Our School</a:t>
            </a:r>
            <a:endParaRPr lang="en-US" sz="2800" dirty="0"/>
          </a:p>
        </p:txBody>
      </p:sp>
      <p:pic>
        <p:nvPicPr>
          <p:cNvPr id="2050" name="Picture 2" descr="https://www.evernote.com/shard/s277/sh/d15245a1-ef7e-4cd6-bf3e-167e7aed7726/baae79f8b89a8e5eef59eee0c633812e/res/39690c59-fd1d-48ae-8fa6-bf10939c63c4/skitch.png?resizeSmall&amp;width=83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/>
              <a:t> </a:t>
            </a:r>
            <a:r>
              <a:rPr lang="en-US" dirty="0" smtClean="0"/>
              <a:t>by Sydney and </a:t>
            </a:r>
            <a:r>
              <a:rPr lang="en-US" dirty="0" err="1" smtClean="0"/>
              <a:t>Malanna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400" y="685800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400" y="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10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4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smtClean="0"/>
              <a:t>1955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Our First Principal, George Hall</a:t>
            </a:r>
            <a:endParaRPr lang="en-US" sz="280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idx="1"/>
          </p:nvPr>
        </p:nvSpPr>
        <p:spPr>
          <a:xfrm>
            <a:off x="4419600" y="1066800"/>
            <a:ext cx="5486400" cy="4114800"/>
          </a:xfrm>
        </p:spPr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15000"/>
            <a:ext cx="5486400" cy="457200"/>
          </a:xfrm>
        </p:spPr>
        <p:txBody>
          <a:bodyPr/>
          <a:lstStyle/>
          <a:p>
            <a:pPr algn="ctr"/>
            <a:r>
              <a:rPr lang="en-US" dirty="0" smtClean="0"/>
              <a:t>By River and Grady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3933300" cy="4772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eorge Ha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45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22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smtClean="0"/>
              <a:t>1957</a:t>
            </a:r>
            <a:br>
              <a:rPr lang="en-US" sz="2800" dirty="0" smtClean="0"/>
            </a:br>
            <a:r>
              <a:rPr lang="en-US" sz="2800" dirty="0" smtClean="0"/>
              <a:t>What Our School Was Like</a:t>
            </a:r>
            <a:endParaRPr lang="en-US" sz="2800" dirty="0"/>
          </a:p>
        </p:txBody>
      </p:sp>
      <p:pic>
        <p:nvPicPr>
          <p:cNvPr id="3074" name="Picture 2" descr="https://www.evernote.com/shard/s277/sh/85a30717-716e-464a-a103-4f5d7bed89bb/1955281113474acf666a79547a8b9da1/res/76d9aac7-bce3-4ae9-b024-1059d98fe131/skitch.png?resizeSmall&amp;width=83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15000"/>
            <a:ext cx="5486400" cy="457200"/>
          </a:xfrm>
        </p:spPr>
        <p:txBody>
          <a:bodyPr/>
          <a:lstStyle/>
          <a:p>
            <a:pPr algn="ctr"/>
            <a:r>
              <a:rPr lang="en-US" dirty="0" smtClean="0"/>
              <a:t>By River and Grady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" y="685800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1218" y="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60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91440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1960 </a:t>
            </a:r>
            <a:br>
              <a:rPr lang="en-US" sz="2800" dirty="0" smtClean="0"/>
            </a:br>
            <a:r>
              <a:rPr lang="en-US" sz="2800" dirty="0" smtClean="0"/>
              <a:t>Can You Spot Ms. Anderson?</a:t>
            </a:r>
            <a:endParaRPr lang="en-US" sz="28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" r="255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15000"/>
            <a:ext cx="5486400" cy="457200"/>
          </a:xfrm>
        </p:spPr>
        <p:txBody>
          <a:bodyPr/>
          <a:lstStyle/>
          <a:p>
            <a:pPr algn="ctr"/>
            <a:r>
              <a:rPr lang="en-US" dirty="0" smtClean="0"/>
              <a:t>By Olivia and </a:t>
            </a:r>
            <a:r>
              <a:rPr lang="en-US" dirty="0" err="1" smtClean="0"/>
              <a:t>Mayana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76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62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83820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1967 </a:t>
            </a:r>
            <a:br>
              <a:rPr lang="en-US" sz="2800" dirty="0" smtClean="0"/>
            </a:br>
            <a:r>
              <a:rPr lang="en-US" sz="2800" dirty="0" smtClean="0"/>
              <a:t>Can You Spot Her Again? </a:t>
            </a:r>
            <a:endParaRPr lang="en-US" sz="28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r="3419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15000"/>
            <a:ext cx="5486400" cy="457200"/>
          </a:xfrm>
        </p:spPr>
        <p:txBody>
          <a:bodyPr/>
          <a:lstStyle/>
          <a:p>
            <a:pPr algn="ctr"/>
            <a:r>
              <a:rPr lang="en-US" dirty="0" smtClean="0"/>
              <a:t>By Olivia and </a:t>
            </a:r>
            <a:r>
              <a:rPr lang="en-US" dirty="0" err="1" smtClean="0"/>
              <a:t>Mayana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68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76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91440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1957</a:t>
            </a:r>
            <a:br>
              <a:rPr lang="en-US" sz="2800" dirty="0" smtClean="0"/>
            </a:br>
            <a:r>
              <a:rPr lang="en-US" sz="2800" dirty="0" smtClean="0"/>
              <a:t>The Stage! What Happened to It? </a:t>
            </a:r>
            <a:endParaRPr lang="en-US" sz="2800" dirty="0"/>
          </a:p>
        </p:txBody>
      </p:sp>
      <p:pic>
        <p:nvPicPr>
          <p:cNvPr id="4098" name="Picture 2" descr="https://www.evernote.com/shard/s277/sh/59a46842-8b39-48b8-9d3c-35a9e63fd12a/3608bc05e99ce47feebc1eb87fe0af2d/res/93d2f26a-676b-4d1c-bca5-7702aadf58f9/skitch.png?resizeSmall&amp;width=83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15000"/>
            <a:ext cx="5486400" cy="457200"/>
          </a:xfrm>
        </p:spPr>
        <p:txBody>
          <a:bodyPr/>
          <a:lstStyle/>
          <a:p>
            <a:pPr algn="ctr"/>
            <a:r>
              <a:rPr lang="en-US" dirty="0" smtClean="0"/>
              <a:t>By Henri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6788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509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740</TotalTime>
  <Words>230</Words>
  <Application>Microsoft Office PowerPoint</Application>
  <PresentationFormat>On-screen Show (4:3)</PresentationFormat>
  <Paragraphs>62</Paragraphs>
  <Slides>28</Slides>
  <Notes>0</Notes>
  <HiddenSlides>0</HiddenSlides>
  <MMClips>36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A History of Lewis and Clark School</vt:lpstr>
      <vt:lpstr>1954  In the beginning…</vt:lpstr>
      <vt:lpstr>1954 How and Why Our School Was Built</vt:lpstr>
      <vt:lpstr>The Grand Opening of Our School</vt:lpstr>
      <vt:lpstr>1955 Our First Principal, George Hall</vt:lpstr>
      <vt:lpstr>1957 What Our School Was Like</vt:lpstr>
      <vt:lpstr>1960  Can You Spot Ms. Anderson?</vt:lpstr>
      <vt:lpstr>1967  Can You Spot Her Again? </vt:lpstr>
      <vt:lpstr>1957 The Stage! What Happened to It? </vt:lpstr>
      <vt:lpstr>1960’s Where Did Kids Eat Lunch?</vt:lpstr>
      <vt:lpstr>Now Where Do We Eat?</vt:lpstr>
      <vt:lpstr>What Was Our Mascot?</vt:lpstr>
      <vt:lpstr>1970-1977  Ben Hansen</vt:lpstr>
      <vt:lpstr>1977-1982  Our Third Principal, Darrell Peterson</vt:lpstr>
      <vt:lpstr>1982-1992  Our Fourth Principal, Glenn Kozeluh </vt:lpstr>
      <vt:lpstr>1992-2009 Karen Allen, Our Fifth Principal</vt:lpstr>
      <vt:lpstr>1997  Why Was the Outdoor Discovery Core built?</vt:lpstr>
      <vt:lpstr>2002  How Was the Outdoor Discovery Core Built?</vt:lpstr>
      <vt:lpstr>2008 Why Was the Peace Path Built?</vt:lpstr>
      <vt:lpstr>2008  How Was the Peace Path Built?</vt:lpstr>
      <vt:lpstr>2009 Mr. Sturgis Becomes Our 6th Principal</vt:lpstr>
      <vt:lpstr>2011  Why Was the New Playground Built?</vt:lpstr>
      <vt:lpstr>2013  How and Why Was the New Playground Built?</vt:lpstr>
      <vt:lpstr>2013 Ms. Anderson Becomes Our 7th Principal</vt:lpstr>
      <vt:lpstr>2013  How and Why Were the Entrance Gardens Built?</vt:lpstr>
      <vt:lpstr>2013 What Is Our School Like Now?</vt:lpstr>
      <vt:lpstr>2013  What is Our Mascot Now?</vt:lpstr>
      <vt:lpstr>So, how and why do communities change?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isc</dc:creator>
  <cp:lastModifiedBy>an MCPS user</cp:lastModifiedBy>
  <cp:revision>34</cp:revision>
  <dcterms:created xsi:type="dcterms:W3CDTF">2013-10-29T21:27:08Z</dcterms:created>
  <dcterms:modified xsi:type="dcterms:W3CDTF">2013-11-17T19:12:26Z</dcterms:modified>
</cp:coreProperties>
</file>